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8851-818A-4E39-97E6-EEB89DE051C7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D9D5-15E4-4735-9F00-7E2E28FB6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1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08851-818A-4E39-97E6-EEB89DE051C7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D9D5-15E4-4735-9F00-7E2E28FB6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7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Неопределенность, как основная среда действия аналитика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8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Суть работы аналитика в условиях неопределенности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4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2. «Не включайте резко свет, глаза слепит» – постепенность в прояснении неопределенности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Распространенные верования аналитики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3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Требования живут по своему циклу, а не только управляются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Важные стадии жизни требования (не перепутать!)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4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Вывод: работая с требованием,не забыть его зрелость!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Методы определения зрелости требования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0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3. «Все  врут» (С) Д-р Хаус – источники неопределенности и работа с ними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3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Распространенные верования аналитики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Распространенные верования аналитики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9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Дисклеймер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6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Субъективность и неактуальность знаний людей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9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Оценка полноты экспертных знаний группы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Цена ошибки и цена выяснения сведений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239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Вывод: спешите продуманно и неспешно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7978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4. «Чтоб ты жил в эпоху перемен» - нас не ждут, раскрыв объятия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688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Распространенные верования аналитики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4741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Инерция и противодействие изменениям естественны для сложных систем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9044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5. «И вечный бой, покой нам только снится» – проекция тактических военных приемов в работе полевого аналитика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26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Аналитика в условиях противодействия – по сути та же разведка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711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Скрытое наблюдение – изучаем процесс «как есть»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135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8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Разведка боем (провокация) – для уточнения «узких» мест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4846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Взятие «языка»-активный поиск эксперта у заказчика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8547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smtClean="0"/>
              <a:t>Вербовка – включение в работу команды заказчика</a:t>
            </a:r>
            <a:endParaRPr lang="ru-RU" sz="25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670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Штабные игры – моделируем ситуацию сами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3332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b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0477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6. «Расставание – маленькая смерть» – выйти из проекта красиво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528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Хороший аналитик за проект сживается с Заказчиком «душа в душу»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12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Почему так трудно аналитику покинуть заказчика?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6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избежать крепкой привязанности?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4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b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357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mtClean="0"/>
              <a:t>О чем будем говорить?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8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Неопределенность – постоянный неизбежный спутник аналитика!</a:t>
            </a:r>
            <a:b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3226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712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 Неопределенность, откуда она и почему для аналитика она «мать родна»?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0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Способы сбора информации аналитиком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9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 неопределенности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9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Неопределенность нельзя исключить!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5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Суть работы аналитика в условиях неопределенности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1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Экран (4:3)</PresentationFormat>
  <Paragraphs>40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Неопределенность, как основная среда действия аналитика</vt:lpstr>
      <vt:lpstr>Дисклеймер</vt:lpstr>
      <vt:lpstr>Презентация PowerPoint</vt:lpstr>
      <vt:lpstr>О чем будем говорить?</vt:lpstr>
      <vt:lpstr>1. Неопределенность, откуда она и почему для аналитика она «мать родна»? </vt:lpstr>
      <vt:lpstr>Способы сбора информации аналитиком</vt:lpstr>
      <vt:lpstr>Источники неопределенности</vt:lpstr>
      <vt:lpstr>Неопределенность нельзя исключить!</vt:lpstr>
      <vt:lpstr>Суть работы аналитика в условиях неопределенности</vt:lpstr>
      <vt:lpstr>Суть работы аналитика в условиях неопределенности</vt:lpstr>
      <vt:lpstr>2. «Не включайте резко свет, глаза слепит» – постепенность в прояснении неопределенности </vt:lpstr>
      <vt:lpstr>Распространенные верования аналитики</vt:lpstr>
      <vt:lpstr>Требования живут по своему циклу, а не только управляются</vt:lpstr>
      <vt:lpstr>Важные стадии жизни требования (не перепутать!)</vt:lpstr>
      <vt:lpstr>Вывод: работая с требованием,не забыть его зрелость! </vt:lpstr>
      <vt:lpstr>Методы определения зрелости требования</vt:lpstr>
      <vt:lpstr>3. «Все  врут» (С) Д-р Хаус – источники неопределенности и работа с ними  </vt:lpstr>
      <vt:lpstr>Распространенные верования аналитики</vt:lpstr>
      <vt:lpstr>Распространенные верования аналитики</vt:lpstr>
      <vt:lpstr>Субъективность и неактуальность знаний людей</vt:lpstr>
      <vt:lpstr>Оценка полноты экспертных знаний группы</vt:lpstr>
      <vt:lpstr>Цена ошибки и цена выяснения сведений</vt:lpstr>
      <vt:lpstr>Вывод: спешите продуманно и неспешно</vt:lpstr>
      <vt:lpstr>4. «Чтоб ты жил в эпоху перемен» - нас не ждут, раскрыв объятия  </vt:lpstr>
      <vt:lpstr>Распространенные верования аналитики</vt:lpstr>
      <vt:lpstr>Инерция и противодействие изменениям естественны для сложных систем</vt:lpstr>
      <vt:lpstr>5. «И вечный бой, покой нам только снится» – проекция тактических военных приемов в работе полевого аналитика  </vt:lpstr>
      <vt:lpstr>Аналитика в условиях противодействия – по сути та же разведка</vt:lpstr>
      <vt:lpstr>Скрытое наблюдение – изучаем процесс «как есть»</vt:lpstr>
      <vt:lpstr>Разведка боем (провокация) – для уточнения «узких» мест</vt:lpstr>
      <vt:lpstr>Взятие «языка»-активный поиск эксперта у заказчика</vt:lpstr>
      <vt:lpstr>Вербовка – включение в работу команды заказчика</vt:lpstr>
      <vt:lpstr>Штабные игры – моделируем ситуацию сами</vt:lpstr>
      <vt:lpstr>Выводы:  </vt:lpstr>
      <vt:lpstr>6. «Расставание – маленькая смерть» – выйти из проекта красиво   </vt:lpstr>
      <vt:lpstr>Хороший аналитик за проект сживается с Заказчиком «душа в душу»</vt:lpstr>
      <vt:lpstr>Почему так трудно аналитику покинуть заказчика?</vt:lpstr>
      <vt:lpstr>Как избежать крепкой привязанности?</vt:lpstr>
      <vt:lpstr>Выводы:  </vt:lpstr>
      <vt:lpstr>Неопределенность – постоянный неизбежный спутник аналитика!  </vt:lpstr>
      <vt:lpstr>The End</vt:lpstr>
    </vt:vector>
  </TitlesOfParts>
  <Company>Синимекс-Информатика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Неопределенность, как основная среда действия аналитика</dc:title>
  <dc:creator>Дубровский Юрий Владимирович</dc:creator>
  <cp:lastModifiedBy>Дубровский Юрий Владимирович</cp:lastModifiedBy>
  <cp:revision>1</cp:revision>
  <dcterms:created xsi:type="dcterms:W3CDTF">2013-06-28T10:03:37Z</dcterms:created>
  <dcterms:modified xsi:type="dcterms:W3CDTF">2013-06-28T10:03:37Z</dcterms:modified>
</cp:coreProperties>
</file>